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  <p:sldMasterId id="2147483804" r:id="rId5"/>
  </p:sldMasterIdLst>
  <p:sldIdLst>
    <p:sldId id="256" r:id="rId6"/>
    <p:sldId id="257" r:id="rId7"/>
    <p:sldId id="258" r:id="rId8"/>
    <p:sldId id="263" r:id="rId9"/>
    <p:sldId id="271" r:id="rId10"/>
    <p:sldId id="259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D9956A-C4EA-4B30-AF91-F006CA14A1E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0986AD-C780-4D53-95D2-FF18FF5C8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1056;&#1072;&#1079;&#1074;&#1080;&#1090;&#1080;&#1077;%20&#1079;&#1072;&#1088;&#1086;&#1076;&#1099;&#1096;&#1072;%20&#1084;&#1083;&#1077;&#1082;&#1086;&#1087;&#1080;&#1090;&#1072;&#1102;&#1097;&#1077;&#1075;&#1086;%20&#1078;&#1080;&#1074;&#1086;&#1090;&#1085;&#1086;&#1075;&#1086;%20&#1080;%20&#1095;&#1077;&#1083;&#1086;&#1074;&#1077;&#1082;&#1072;.wmv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1042;&#1085;&#1077;&#1096;&#1085;&#1077;&#1077;%20&#1089;&#1090;&#1088;&#1086;&#1077;&#1085;&#1080;&#1077;%20&#1084;&#1083;&#1077;&#1082;&#1086;&#1087;&#1080;&#1090;&#1072;&#1102;&#1097;&#1080;&#1093;.swf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&#1084;&#1072;&#1072;&#1084;.swf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&#1042;&#1085;&#1091;&#1090;&#1088;&#1077;&#1085;&#1085;&#1077;&#1077;%20&#1089;&#1090;&#1088;&#1086;&#1077;&#1085;&#1080;&#1077;%20&#1084;&#1083;&#1077;&#1082;&#1086;&#1087;&#1080;&#1090;&#1072;&#1102;&#1097;&#1077;&#1075;&#1086;.swf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&#1050;&#1088;&#1086;&#1074;&#1077;&#1085;&#1086;&#1089;&#1085;&#1072;&#1103;%20&#1089;&#1080;&#1089;&#1090;&#1077;&#1084;&#1072;%20&#1084;&#1083;&#1077;&#1082;&#1086;&#1087;&#1080;&#1090;&#1072;&#1102;&#1097;&#1080;&#1093;.swf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Тема урока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852936"/>
            <a:ext cx="7854696" cy="3240360"/>
          </a:xfrm>
        </p:spPr>
        <p:txBody>
          <a:bodyPr>
            <a:noAutofit/>
          </a:bodyPr>
          <a:lstStyle/>
          <a:p>
            <a:r>
              <a:rPr lang="ru-RU" sz="5400" smtClean="0"/>
              <a:t>Класс </a:t>
            </a:r>
            <a:r>
              <a:rPr lang="ru-RU" sz="5400" smtClean="0"/>
              <a:t>Млекопитающие, </a:t>
            </a:r>
            <a:r>
              <a:rPr lang="ru-RU" sz="5400" smtClean="0"/>
              <a:t>или </a:t>
            </a:r>
            <a:r>
              <a:rPr lang="ru-RU" sz="5400" dirty="0" smtClean="0"/>
              <a:t>Звери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dirty="0" smtClean="0"/>
              <a:t>Размножение и развитие </a:t>
            </a:r>
            <a:endParaRPr lang="ru-RU" dirty="0"/>
          </a:p>
        </p:txBody>
      </p:sp>
      <p:pic>
        <p:nvPicPr>
          <p:cNvPr id="49155" name="Picture 3" descr="C:\Documents and Settings\Учитель\Рабочий стол\Новая папка\Зародыш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480720" cy="462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0178" name="Picture 2" descr="C:\Documents and Settings\Учитель\Рабочий стол\Новая папка\пан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6" cy="2564904"/>
          </a:xfrm>
          <a:prstGeom prst="rect">
            <a:avLst/>
          </a:prstGeom>
          <a:noFill/>
        </p:spPr>
      </p:pic>
      <p:pic>
        <p:nvPicPr>
          <p:cNvPr id="50179" name="Picture 3" descr="C:\Documents and Settings\Учитель\Рабочий стол\Новая папка\ги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3456384" cy="2564904"/>
          </a:xfrm>
          <a:prstGeom prst="rect">
            <a:avLst/>
          </a:prstGeom>
          <a:noFill/>
        </p:spPr>
      </p:pic>
      <p:pic>
        <p:nvPicPr>
          <p:cNvPr id="50180" name="Picture 4" descr="C:\Documents and Settings\Учитель\Рабочий стол\Новая папка\сло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411760" cy="2564904"/>
          </a:xfrm>
          <a:prstGeom prst="rect">
            <a:avLst/>
          </a:prstGeom>
          <a:noFill/>
        </p:spPr>
      </p:pic>
      <p:pic>
        <p:nvPicPr>
          <p:cNvPr id="50181" name="Picture 5" descr="C:\Documents and Settings\Учитель\Рабочий стол\Новая папка\Белые медвед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2915816" cy="2160240"/>
          </a:xfrm>
          <a:prstGeom prst="rect">
            <a:avLst/>
          </a:prstGeom>
          <a:noFill/>
        </p:spPr>
      </p:pic>
      <p:pic>
        <p:nvPicPr>
          <p:cNvPr id="50182" name="Picture 6" descr="C:\Documents and Settings\Учитель\Рабочий стол\Новая папка\леопар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564904"/>
            <a:ext cx="3312368" cy="3240360"/>
          </a:xfrm>
          <a:prstGeom prst="rect">
            <a:avLst/>
          </a:prstGeom>
          <a:noFill/>
        </p:spPr>
      </p:pic>
      <p:pic>
        <p:nvPicPr>
          <p:cNvPr id="50183" name="Picture 7" descr="C:\Documents and Settings\Учитель\Рабочий стол\Новая папка\0_636a0_948ec7f8_orig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342284"/>
            <a:ext cx="3312368" cy="1515716"/>
          </a:xfrm>
          <a:prstGeom prst="rect">
            <a:avLst/>
          </a:prstGeom>
          <a:noFill/>
        </p:spPr>
      </p:pic>
      <p:pic>
        <p:nvPicPr>
          <p:cNvPr id="50184" name="Picture 8" descr="C:\Documents and Settings\Учитель\Рабочий стол\Новая папка\обезья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25144"/>
            <a:ext cx="2915816" cy="2132856"/>
          </a:xfrm>
          <a:prstGeom prst="rect">
            <a:avLst/>
          </a:prstGeom>
          <a:noFill/>
        </p:spPr>
      </p:pic>
      <p:pic>
        <p:nvPicPr>
          <p:cNvPr id="50185" name="Picture 9" descr="C:\Documents and Settings\Учитель\Рабочий стол\Новая папка\72384070_pigletmom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564904"/>
            <a:ext cx="2915816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45571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нового я узнал на уроке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32656"/>
            <a:ext cx="3458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я знал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31</a:t>
            </a:r>
          </a:p>
          <a:p>
            <a:r>
              <a:rPr lang="ru-RU" dirty="0" smtClean="0"/>
              <a:t>На выбор:</a:t>
            </a:r>
          </a:p>
          <a:p>
            <a:r>
              <a:rPr lang="ru-RU" dirty="0" smtClean="0"/>
              <a:t>Составить кроссворд, используя представителей зверей</a:t>
            </a:r>
          </a:p>
          <a:p>
            <a:r>
              <a:rPr lang="ru-RU" dirty="0" smtClean="0"/>
              <a:t>Подготовить сообщение про любого представителя класса млекопитающих</a:t>
            </a:r>
          </a:p>
          <a:p>
            <a:r>
              <a:rPr lang="ru-RU" dirty="0" smtClean="0"/>
              <a:t>Нарисовать рисунки животных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На этом уроке вы узнаете: </a:t>
            </a:r>
            <a:endParaRPr lang="ru-RU" sz="6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Какими общими признаками обладают млекопитающие</a:t>
            </a:r>
          </a:p>
          <a:p>
            <a:r>
              <a:rPr lang="ru-RU" sz="3600" dirty="0" smtClean="0"/>
              <a:t>Почему они занимают господствующее положение в природе</a:t>
            </a:r>
          </a:p>
          <a:p>
            <a:r>
              <a:rPr lang="ru-RU" sz="3600" dirty="0" smtClean="0"/>
              <a:t>Расширите представление по систематике животных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09" name="Picture 1" descr="C:\НАШИ ПАПКИ\Природа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8" cy="2276872"/>
          </a:xfrm>
          <a:prstGeom prst="rect">
            <a:avLst/>
          </a:prstGeom>
          <a:noFill/>
        </p:spPr>
      </p:pic>
      <p:pic>
        <p:nvPicPr>
          <p:cNvPr id="17410" name="Picture 2" descr="C:\НАШИ ПАПКИ\Природа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2664296" cy="2276872"/>
          </a:xfrm>
          <a:prstGeom prst="rect">
            <a:avLst/>
          </a:prstGeom>
          <a:noFill/>
        </p:spPr>
      </p:pic>
      <p:pic>
        <p:nvPicPr>
          <p:cNvPr id="17411" name="Picture 3" descr="C:\НАШИ ПАПКИ\Природа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6" y="0"/>
            <a:ext cx="2377280" cy="2276872"/>
          </a:xfrm>
          <a:prstGeom prst="rect">
            <a:avLst/>
          </a:prstGeom>
          <a:noFill/>
        </p:spPr>
      </p:pic>
      <p:pic>
        <p:nvPicPr>
          <p:cNvPr id="17412" name="Picture 4" descr="C:\НАШИ ПАПКИ\Природа\bgh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2555776" cy="2160240"/>
          </a:xfrm>
          <a:prstGeom prst="rect">
            <a:avLst/>
          </a:prstGeom>
          <a:noFill/>
        </p:spPr>
      </p:pic>
      <p:pic>
        <p:nvPicPr>
          <p:cNvPr id="17413" name="Picture 5" descr="C:\НАШИ ПАПКИ\Природа\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276872"/>
            <a:ext cx="3096344" cy="2160240"/>
          </a:xfrm>
          <a:prstGeom prst="rect">
            <a:avLst/>
          </a:prstGeom>
          <a:noFill/>
        </p:spPr>
      </p:pic>
      <p:pic>
        <p:nvPicPr>
          <p:cNvPr id="17414" name="Picture 6" descr="C:\НАШИ ПАПКИ\Природа\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9744" y="0"/>
            <a:ext cx="2304256" cy="2276872"/>
          </a:xfrm>
          <a:prstGeom prst="rect">
            <a:avLst/>
          </a:prstGeom>
          <a:noFill/>
        </p:spPr>
      </p:pic>
      <p:pic>
        <p:nvPicPr>
          <p:cNvPr id="17415" name="Picture 7" descr="C:\НАШИ ПАПКИ\Природа\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276872"/>
            <a:ext cx="3635896" cy="2160240"/>
          </a:xfrm>
          <a:prstGeom prst="rect">
            <a:avLst/>
          </a:prstGeom>
          <a:noFill/>
        </p:spPr>
      </p:pic>
      <p:pic>
        <p:nvPicPr>
          <p:cNvPr id="17416" name="Picture 8" descr="C:\НАШИ ПАПКИ\Природа\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4437112"/>
            <a:ext cx="2987824" cy="2420888"/>
          </a:xfrm>
          <a:prstGeom prst="rect">
            <a:avLst/>
          </a:prstGeom>
          <a:noFill/>
        </p:spPr>
      </p:pic>
      <p:pic>
        <p:nvPicPr>
          <p:cNvPr id="17417" name="Picture 9" descr="C:\НАШИ ПАПКИ\Природа\hq-wallpapers_ru_animals_6985_1920x108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4437112"/>
            <a:ext cx="3528392" cy="2420888"/>
          </a:xfrm>
          <a:prstGeom prst="rect">
            <a:avLst/>
          </a:prstGeom>
          <a:noFill/>
        </p:spPr>
      </p:pic>
      <p:pic>
        <p:nvPicPr>
          <p:cNvPr id="17418" name="Picture 10" descr="C:\НАШИ ПАПКИ\Природа\3859195120_4a7c2d5f45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4437112"/>
            <a:ext cx="2915816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482" name="Picture 2" descr="C:\НАШИ ПАПКИ\Природа\1280919605_animalswild22_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936" cy="2564904"/>
          </a:xfrm>
          <a:prstGeom prst="rect">
            <a:avLst/>
          </a:prstGeom>
          <a:noFill/>
        </p:spPr>
      </p:pic>
      <p:pic>
        <p:nvPicPr>
          <p:cNvPr id="20483" name="Picture 3" descr="C:\НАШИ ПАПКИ\Природа\wha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5148064" cy="2492896"/>
          </a:xfrm>
          <a:prstGeom prst="rect">
            <a:avLst/>
          </a:prstGeom>
          <a:noFill/>
        </p:spPr>
      </p:pic>
      <p:pic>
        <p:nvPicPr>
          <p:cNvPr id="20484" name="Picture 4" descr="C:\НАШИ ПАПКИ\Природа\imgs-223-1280-8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995936" cy="2636912"/>
          </a:xfrm>
          <a:prstGeom prst="rect">
            <a:avLst/>
          </a:prstGeom>
          <a:noFill/>
        </p:spPr>
      </p:pic>
      <p:pic>
        <p:nvPicPr>
          <p:cNvPr id="20486" name="Picture 6" descr="C:\НАШИ ПАПКИ\Природа\2_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8"/>
            <a:ext cx="3995936" cy="1800199"/>
          </a:xfrm>
          <a:prstGeom prst="rect">
            <a:avLst/>
          </a:prstGeom>
          <a:noFill/>
        </p:spPr>
      </p:pic>
      <p:pic>
        <p:nvPicPr>
          <p:cNvPr id="20488" name="Picture 8" descr="C:\Users\AviaMen\Desktop\Новая папка\shutterstock_226352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869160"/>
            <a:ext cx="5148064" cy="1988840"/>
          </a:xfrm>
          <a:prstGeom prst="rect">
            <a:avLst/>
          </a:prstGeom>
          <a:noFill/>
        </p:spPr>
      </p:pic>
      <p:pic>
        <p:nvPicPr>
          <p:cNvPr id="20489" name="Picture 9" descr="C:\Users\AviaMen\Desktop\Новая папка\3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348880"/>
            <a:ext cx="5148064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AviaMen\Desktop\kwcalf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779912" cy="2924944"/>
          </a:xfrm>
          <a:prstGeom prst="rect">
            <a:avLst/>
          </a:prstGeom>
          <a:noFill/>
        </p:spPr>
      </p:pic>
      <p:pic>
        <p:nvPicPr>
          <p:cNvPr id="1027" name="Picture 3" descr="C:\Users\AviaMen\Desktop\973993232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3600400" cy="2924944"/>
          </a:xfrm>
          <a:prstGeom prst="rect">
            <a:avLst/>
          </a:prstGeom>
          <a:noFill/>
        </p:spPr>
      </p:pic>
      <p:pic>
        <p:nvPicPr>
          <p:cNvPr id="1028" name="Picture 4" descr="C:\Users\AviaMen\Desktop\0_438b2_6ab2cc3_X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3563888" cy="3933056"/>
          </a:xfrm>
          <a:prstGeom prst="rect">
            <a:avLst/>
          </a:prstGeom>
          <a:noFill/>
        </p:spPr>
      </p:pic>
      <p:pic>
        <p:nvPicPr>
          <p:cNvPr id="1029" name="Picture 5" descr="C:\Users\AviaMen\Desktop\b-11305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924944"/>
            <a:ext cx="2195736" cy="3943220"/>
          </a:xfrm>
          <a:prstGeom prst="rect">
            <a:avLst/>
          </a:prstGeom>
          <a:noFill/>
        </p:spPr>
      </p:pic>
      <p:pic>
        <p:nvPicPr>
          <p:cNvPr id="1030" name="Picture 6" descr="C:\Users\AviaMen\Desktop\verbludi_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752" y="0"/>
            <a:ext cx="2232248" cy="2924944"/>
          </a:xfrm>
          <a:prstGeom prst="rect">
            <a:avLst/>
          </a:prstGeom>
          <a:noFill/>
        </p:spPr>
      </p:pic>
      <p:pic>
        <p:nvPicPr>
          <p:cNvPr id="1031" name="Picture 7" descr="C:\Users\AviaMen\Desktop\10040407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924944"/>
            <a:ext cx="338437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728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Внешнее строение млекопитающих</a:t>
            </a:r>
            <a:endParaRPr lang="ru-RU" sz="4800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9075" t="26493" r="24760" b="24495"/>
          <a:stretch>
            <a:fillRect/>
          </a:stretch>
        </p:blipFill>
        <p:spPr bwMode="auto">
          <a:xfrm>
            <a:off x="1907704" y="2636912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122413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Скелет и мускулатура</a:t>
            </a:r>
            <a:endParaRPr lang="ru-RU" sz="4400" dirty="0"/>
          </a:p>
        </p:txBody>
      </p:sp>
      <p:pic>
        <p:nvPicPr>
          <p:cNvPr id="46082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269" t="24128" r="19848" b="19022"/>
          <a:stretch>
            <a:fillRect/>
          </a:stretch>
        </p:blipFill>
        <p:spPr bwMode="auto">
          <a:xfrm>
            <a:off x="1069793" y="2060847"/>
            <a:ext cx="5374415" cy="42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51216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Внутреннее строение млекопитающих</a:t>
            </a:r>
            <a:endParaRPr lang="ru-RU" sz="4400" dirty="0"/>
          </a:p>
        </p:txBody>
      </p:sp>
      <p:pic>
        <p:nvPicPr>
          <p:cNvPr id="4710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183" t="16641" r="27507" b="16728"/>
          <a:stretch>
            <a:fillRect/>
          </a:stretch>
        </p:blipFill>
        <p:spPr bwMode="auto">
          <a:xfrm>
            <a:off x="1835696" y="1988840"/>
            <a:ext cx="38560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Кровеносная система </a:t>
            </a:r>
            <a:endParaRPr lang="ru-RU" sz="4400" dirty="0"/>
          </a:p>
        </p:txBody>
      </p:sp>
      <p:pic>
        <p:nvPicPr>
          <p:cNvPr id="4813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623" t="18740" r="15176" b="17241"/>
          <a:stretch>
            <a:fillRect/>
          </a:stretch>
        </p:blipFill>
        <p:spPr bwMode="auto">
          <a:xfrm>
            <a:off x="683568" y="1700808"/>
            <a:ext cx="630684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76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Поток</vt:lpstr>
      <vt:lpstr>Тема Office</vt:lpstr>
      <vt:lpstr>Изящная</vt:lpstr>
      <vt:lpstr>1_Тема Office</vt:lpstr>
      <vt:lpstr>Аспект</vt:lpstr>
      <vt:lpstr>Тема урока</vt:lpstr>
      <vt:lpstr>На этом уроке вы узнаете: </vt:lpstr>
      <vt:lpstr>Слайд 3</vt:lpstr>
      <vt:lpstr>Слайд 4</vt:lpstr>
      <vt:lpstr>Слайд 5</vt:lpstr>
      <vt:lpstr>Внешнее строение млекопитающих</vt:lpstr>
      <vt:lpstr>Скелет и мускулатура</vt:lpstr>
      <vt:lpstr>Внутреннее строение млекопитающих</vt:lpstr>
      <vt:lpstr>Кровеносная система </vt:lpstr>
      <vt:lpstr>Размножение и развитие </vt:lpstr>
      <vt:lpstr>Слайд 11</vt:lpstr>
      <vt:lpstr>Что нового я узнал на уроке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AviaMen2</dc:creator>
  <cp:lastModifiedBy>AviaMen</cp:lastModifiedBy>
  <cp:revision>37</cp:revision>
  <dcterms:created xsi:type="dcterms:W3CDTF">2011-12-18T14:57:07Z</dcterms:created>
  <dcterms:modified xsi:type="dcterms:W3CDTF">2011-12-20T17:25:51Z</dcterms:modified>
</cp:coreProperties>
</file>